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286" r:id="rId21"/>
    <p:sldId id="288" r:id="rId22"/>
    <p:sldId id="278" r:id="rId23"/>
    <p:sldId id="291" r:id="rId24"/>
    <p:sldId id="292" r:id="rId25"/>
    <p:sldId id="270" r:id="rId26"/>
    <p:sldId id="295" r:id="rId27"/>
    <p:sldId id="296" r:id="rId28"/>
    <p:sldId id="297" r:id="rId29"/>
    <p:sldId id="29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889460" y="4134350"/>
            <a:ext cx="7470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27596" y="2270087"/>
            <a:ext cx="941971" cy="1475926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6" y="3479035"/>
            <a:ext cx="1457684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소울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996</TotalTime>
  <Words>1102</Words>
  <Application>Microsoft Office PowerPoint</Application>
  <PresentationFormat>와이드스크린</PresentationFormat>
  <Paragraphs>246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52</cp:revision>
  <dcterms:created xsi:type="dcterms:W3CDTF">2023-11-04T19:16:26Z</dcterms:created>
  <dcterms:modified xsi:type="dcterms:W3CDTF">2023-12-20T05:53:36Z</dcterms:modified>
</cp:coreProperties>
</file>